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324" r:id="rId4"/>
    <p:sldId id="327" r:id="rId5"/>
    <p:sldId id="283" r:id="rId6"/>
    <p:sldId id="328" r:id="rId7"/>
    <p:sldId id="284" r:id="rId8"/>
    <p:sldId id="329" r:id="rId9"/>
    <p:sldId id="285" r:id="rId10"/>
    <p:sldId id="330" r:id="rId11"/>
    <p:sldId id="286" r:id="rId12"/>
    <p:sldId id="320" r:id="rId13"/>
    <p:sldId id="321" r:id="rId14"/>
    <p:sldId id="322" r:id="rId15"/>
    <p:sldId id="323" r:id="rId16"/>
    <p:sldId id="282" r:id="rId17"/>
    <p:sldId id="325" r:id="rId18"/>
    <p:sldId id="258" r:id="rId19"/>
    <p:sldId id="319" r:id="rId20"/>
    <p:sldId id="259" r:id="rId21"/>
    <p:sldId id="309" r:id="rId22"/>
    <p:sldId id="318" r:id="rId23"/>
    <p:sldId id="260" r:id="rId24"/>
    <p:sldId id="294" r:id="rId25"/>
    <p:sldId id="295" r:id="rId26"/>
    <p:sldId id="296" r:id="rId27"/>
    <p:sldId id="297" r:id="rId28"/>
    <p:sldId id="298" r:id="rId29"/>
    <p:sldId id="299" r:id="rId30"/>
    <p:sldId id="261" r:id="rId31"/>
    <p:sldId id="291" r:id="rId32"/>
    <p:sldId id="292" r:id="rId33"/>
    <p:sldId id="293" r:id="rId34"/>
    <p:sldId id="262" r:id="rId35"/>
    <p:sldId id="300" r:id="rId36"/>
    <p:sldId id="317" r:id="rId37"/>
    <p:sldId id="263" r:id="rId38"/>
    <p:sldId id="287" r:id="rId39"/>
    <p:sldId id="288" r:id="rId40"/>
    <p:sldId id="289" r:id="rId41"/>
    <p:sldId id="310" r:id="rId42"/>
    <p:sldId id="312" r:id="rId43"/>
    <p:sldId id="315" r:id="rId44"/>
    <p:sldId id="316" r:id="rId45"/>
    <p:sldId id="264" r:id="rId46"/>
    <p:sldId id="265" r:id="rId47"/>
    <p:sldId id="301" r:id="rId48"/>
    <p:sldId id="302" r:id="rId49"/>
    <p:sldId id="303" r:id="rId50"/>
    <p:sldId id="304" r:id="rId51"/>
    <p:sldId id="266" r:id="rId52"/>
    <p:sldId id="267" r:id="rId53"/>
    <p:sldId id="269" r:id="rId54"/>
    <p:sldId id="311" r:id="rId55"/>
    <p:sldId id="268" r:id="rId56"/>
    <p:sldId id="290" r:id="rId57"/>
    <p:sldId id="273" r:id="rId58"/>
    <p:sldId id="270" r:id="rId59"/>
    <p:sldId id="271" r:id="rId60"/>
    <p:sldId id="272" r:id="rId61"/>
    <p:sldId id="274" r:id="rId62"/>
    <p:sldId id="275" r:id="rId63"/>
    <p:sldId id="305" r:id="rId64"/>
    <p:sldId id="306" r:id="rId65"/>
    <p:sldId id="307" r:id="rId66"/>
    <p:sldId id="308" r:id="rId67"/>
    <p:sldId id="276" r:id="rId68"/>
    <p:sldId id="326" r:id="rId69"/>
    <p:sldId id="277" r:id="rId70"/>
    <p:sldId id="278" r:id="rId71"/>
    <p:sldId id="279" r:id="rId72"/>
    <p:sldId id="280" r:id="rId73"/>
    <p:sldId id="281" r:id="rId74"/>
    <p:sldId id="313" r:id="rId75"/>
    <p:sldId id="314" r:id="rId7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1" autoAdjust="0"/>
  </p:normalViewPr>
  <p:slideViewPr>
    <p:cSldViewPr snapToGrid="0">
      <p:cViewPr>
        <p:scale>
          <a:sx n="100" d="100"/>
          <a:sy n="100" d="100"/>
        </p:scale>
        <p:origin x="234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(ny)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783400"/>
            <a:ext cx="6354062" cy="39058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8435109" y="939861"/>
            <a:ext cx="2918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med alle påkrevde objekttyper (opsjoner registreres ikke).</a:t>
            </a:r>
            <a:endParaRPr lang="nb-NO" sz="1000" i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(nye)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782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</a:t>
            </a:r>
            <a:r>
              <a:rPr lang="nb-NO" sz="2400" dirty="0"/>
              <a:t>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9048632" y="2327906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</a:t>
            </a:r>
            <a:r>
              <a:rPr lang="nb-NO" sz="2400" dirty="0"/>
              <a:t>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r>
              <a:rPr lang="nb-NO" sz="2400" dirty="0" err="1"/>
              <a:t>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7679688" y="2334119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nb-NO" sz="1000" i="1" dirty="0" smtClean="0">
                <a:solidFill>
                  <a:schemeClr val="bg1">
                    <a:lumMod val="50000"/>
                  </a:schemeClr>
                </a:solidFill>
              </a:rPr>
              <a:t>Konnekteringslenke </a:t>
            </a:r>
            <a:r>
              <a:rPr lang="nb-NO" sz="1000" i="1" dirty="0">
                <a:solidFill>
                  <a:schemeClr val="bg1">
                    <a:lumMod val="50000"/>
                  </a:schemeClr>
                </a:solidFill>
              </a:rPr>
              <a:t>JA</a:t>
            </a:r>
            <a:endParaRPr lang="nb-NO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8311" y="2610793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83824" y="2453383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1" y="2763927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51564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2920327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067614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</a:t>
            </a:r>
            <a:r>
              <a:rPr lang="nb-NO" sz="2400" dirty="0"/>
              <a:t>avgrensningslinjer (FKB-Veg 5.0) alt 2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3"/>
                </a:solidFill>
              </a:rPr>
              <a:t>Gangsykkelvegkant</a:t>
            </a:r>
            <a:endParaRPr lang="nb-NO" sz="1000" dirty="0">
              <a:solidFill>
                <a:schemeClr val="accent3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</a:t>
            </a:r>
            <a:r>
              <a:rPr lang="nb-NO" sz="2400" dirty="0"/>
              <a:t>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r>
              <a:rPr lang="nb-NO" sz="2400" dirty="0"/>
              <a:t>alt 2 </a:t>
            </a:r>
            <a:r>
              <a:rPr lang="nb-NO" sz="2400" dirty="0" err="1"/>
              <a:t>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nb-NO" sz="1000" i="1" dirty="0" smtClean="0">
                <a:solidFill>
                  <a:schemeClr val="bg1">
                    <a:lumMod val="50000"/>
                  </a:schemeClr>
                </a:solidFill>
              </a:rPr>
              <a:t>Konnekteringslenke </a:t>
            </a:r>
            <a:r>
              <a:rPr lang="nb-NO" sz="1000" i="1" dirty="0">
                <a:solidFill>
                  <a:schemeClr val="bg1">
                    <a:lumMod val="50000"/>
                  </a:schemeClr>
                </a:solidFill>
              </a:rPr>
              <a:t>JA</a:t>
            </a:r>
            <a:endParaRPr lang="nb-NO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574829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3"/>
                </a:solidFill>
              </a:rPr>
              <a:t>Gangsykkelvegkant</a:t>
            </a:r>
            <a:endParaRPr lang="nb-NO" sz="1000" dirty="0">
              <a:solidFill>
                <a:schemeClr val="accent3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Objekttyper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9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(eksisterende)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51" y="31214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2104840"/>
            <a:ext cx="657316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11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23" y="1984613"/>
            <a:ext cx="4142423" cy="3724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49" y="1984614"/>
            <a:ext cx="411537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(ny)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VeggrøftÅpen</a:t>
            </a:r>
            <a:r>
              <a:rPr lang="nb-NO" sz="1200" b="1" dirty="0" smtClean="0"/>
              <a:t>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412265"/>
            <a:ext cx="24494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</a:t>
            </a: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ssssVa</a:t>
            </a:r>
            <a:endParaRPr lang="nb-NO" sz="1100" b="1" dirty="0" smtClean="0">
              <a:solidFill>
                <a:schemeClr val="bg1"/>
              </a:solidFill>
            </a:endParaRP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fffnn</a:t>
            </a:r>
            <a:r>
              <a:rPr lang="nb-NO" sz="1100" b="1" dirty="0" smtClean="0">
                <a:solidFill>
                  <a:schemeClr val="bg1"/>
                </a:solidFill>
              </a:rPr>
              <a:t>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AnnetVegarealAvgrensning</a:t>
            </a:r>
            <a:r>
              <a:rPr lang="nb-NO" dirty="0" smtClean="0"/>
              <a:t>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47656"/>
            <a:ext cx="5973009" cy="296268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78" y="5451226"/>
            <a:ext cx="656364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7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r>
              <a:rPr lang="nb-NO" dirty="0" smtClean="0"/>
              <a:t>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(ny)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87" y="63803"/>
            <a:ext cx="6563641" cy="724001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8435109" y="939861"/>
            <a:ext cx="291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etter full modell (opsjoner er registrert).</a:t>
            </a:r>
            <a:endParaRPr lang="nb-NO" sz="1000" i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84929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114366"/>
            <a:ext cx="656364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96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(ny)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VeggrøftÅpen</a:t>
            </a:r>
            <a:r>
              <a:rPr lang="nb-NO" sz="1100" b="1" dirty="0" smtClean="0"/>
              <a:t> (FKB-Vann)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67337" y="3137857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1947656"/>
            <a:ext cx="5953956" cy="296268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617937"/>
            <a:ext cx="6354062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79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878</Words>
  <Application>Microsoft Office PowerPoint</Application>
  <PresentationFormat>Widescreen</PresentationFormat>
  <Paragraphs>214</Paragraphs>
  <Slides>75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</vt:lpstr>
      <vt:lpstr>Generelle skisser (eksisterende)</vt:lpstr>
      <vt:lpstr>Generelle skisser</vt:lpstr>
      <vt:lpstr>Generelle skisser (ny)</vt:lpstr>
      <vt:lpstr>Generelle skisser</vt:lpstr>
      <vt:lpstr>Generelle skisser (ny)</vt:lpstr>
      <vt:lpstr>Generelle skisser</vt:lpstr>
      <vt:lpstr>Generelle skisser (ny)</vt:lpstr>
      <vt:lpstr>Generelle skisser</vt:lpstr>
      <vt:lpstr>Generelle skisser (ny)</vt:lpstr>
      <vt:lpstr>Generelle skisser (nye)</vt:lpstr>
      <vt:lpstr>Veg - flater og avgrensningslinjer (FKB-Veg 5.0) </vt:lpstr>
      <vt:lpstr>Veg - flater og avgrensningslinjer (FKB-Veg 5.0) typeveg</vt:lpstr>
      <vt:lpstr>Veg - flater og avgrensningslinjer (FKB-Veg 5.0) alt 2 </vt:lpstr>
      <vt:lpstr>Veg - flater og avgrensningslinjer (FKB-Veg 5.0) alt 2 typeveg</vt:lpstr>
      <vt:lpstr>Objekttyper</vt:lpstr>
      <vt:lpstr>Parkeringsområde (flate)</vt:lpstr>
      <vt:lpstr>Trafikkøy (flate)</vt:lpstr>
      <vt:lpstr>OverkjørbartArealAvgrensning</vt:lpstr>
      <vt:lpstr>VegGåendeOgSyklende (flate) Gammel GangSykkelveg</vt:lpstr>
      <vt:lpstr>VegGåendeOgSyklende (flate) Gammel GangSykkelveg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73</cp:revision>
  <dcterms:created xsi:type="dcterms:W3CDTF">2021-08-06T12:22:07Z</dcterms:created>
  <dcterms:modified xsi:type="dcterms:W3CDTF">2021-09-21T15:04:58Z</dcterms:modified>
</cp:coreProperties>
</file>